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09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878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6266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942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419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014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991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612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615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03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018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9398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934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179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82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2747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681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17588-64A5-474A-A010-935E8926281C}" type="datetimeFigureOut">
              <a:rPr lang="pl-PL" smtClean="0"/>
              <a:t>29.03.2017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3742A-BF21-4080-BEBA-852004C82E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110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Nie choruj !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Jak być zdrowym?</a:t>
            </a:r>
          </a:p>
        </p:txBody>
      </p:sp>
      <p:pic>
        <p:nvPicPr>
          <p:cNvPr id="4" name="04 - Jean Michel Jarre - Oxygene (Part IV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4348" y="6039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30399"/>
      </p:ext>
    </p:extLst>
  </p:cSld>
  <p:clrMapOvr>
    <a:masterClrMapping/>
  </p:clrMapOvr>
  <p:transition spd="slow" advClick="0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Jedz warzywa i owoce aby być zdrowym.</a:t>
            </a:r>
          </a:p>
        </p:txBody>
      </p:sp>
      <p:pic>
        <p:nvPicPr>
          <p:cNvPr id="4" name="Symbol zastępczy zawartości 3" descr="File:0094 &lt;strong&gt;warzywa i owoce&lt;/strong&gt; 2013.JPG - Wikimedia Common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840" y="2336800"/>
            <a:ext cx="6411431" cy="4274287"/>
          </a:xfrm>
        </p:spPr>
      </p:pic>
    </p:spTree>
    <p:extLst>
      <p:ext uri="{BB962C8B-B14F-4D97-AF65-F5344CB8AC3E}">
        <p14:creationId xmlns:p14="http://schemas.microsoft.com/office/powerpoint/2010/main" val="39794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0">
        <p:dissolve/>
      </p:transition>
    </mc:Choice>
    <mc:Fallback xmlns="">
      <p:transition spd="slow" advClick="0" advTm="3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Zawsze myj zęby rano i wieczorem.</a:t>
            </a:r>
          </a:p>
        </p:txBody>
      </p:sp>
      <p:pic>
        <p:nvPicPr>
          <p:cNvPr id="4" name="Symbol zastępczy zawartości 3" descr="How Much Toothpaste Should I Use to Brush My Child’s Teeth | Amount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58" y="2504049"/>
            <a:ext cx="6569613" cy="4087238"/>
          </a:xfrm>
        </p:spPr>
      </p:pic>
    </p:spTree>
    <p:extLst>
      <p:ext uri="{BB962C8B-B14F-4D97-AF65-F5344CB8AC3E}">
        <p14:creationId xmlns:p14="http://schemas.microsoft.com/office/powerpoint/2010/main" val="41764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0">
        <p14:vortex dir="r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Nie pal papierosów ani nie pij piwa. To może być szkodliwe dla zdrowia!</a:t>
            </a:r>
          </a:p>
        </p:txBody>
      </p:sp>
      <p:pic>
        <p:nvPicPr>
          <p:cNvPr id="4" name="Symbol zastępczy zawartości 3" descr="File:Corona-6Pack.JPG -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56" y="2336800"/>
            <a:ext cx="4330029" cy="4330029"/>
          </a:xfrm>
        </p:spPr>
      </p:pic>
    </p:spTree>
    <p:extLst>
      <p:ext uri="{BB962C8B-B14F-4D97-AF65-F5344CB8AC3E}">
        <p14:creationId xmlns:p14="http://schemas.microsoft.com/office/powerpoint/2010/main" val="231684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airplane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Prezentację wykonał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Szymon Sendra</a:t>
            </a:r>
          </a:p>
        </p:txBody>
      </p:sp>
    </p:spTree>
    <p:extLst>
      <p:ext uri="{BB962C8B-B14F-4D97-AF65-F5344CB8AC3E}">
        <p14:creationId xmlns:p14="http://schemas.microsoft.com/office/powerpoint/2010/main" val="24903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0">
        <p14:glitter pattern="hexago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Wykorzystano muzykę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Jean Michael Jare</a:t>
            </a:r>
          </a:p>
          <a:p>
            <a:r>
              <a:rPr lang="pl-PL" dirty="0"/>
              <a:t>„</a:t>
            </a:r>
            <a:r>
              <a:rPr lang="pl-PL" dirty="0" err="1"/>
              <a:t>Oxygene</a:t>
            </a:r>
            <a:r>
              <a:rPr lang="pl-PL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16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0">
        <p14:glitter pattern="hexago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52</TotalTime>
  <Words>49</Words>
  <Application>Microsoft Office PowerPoint</Application>
  <PresentationFormat>Panoramiczny</PresentationFormat>
  <Paragraphs>10</Paragraphs>
  <Slides>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Arial</vt:lpstr>
      <vt:lpstr>Trebuchet MS</vt:lpstr>
      <vt:lpstr>Berlin</vt:lpstr>
      <vt:lpstr>Nie choruj !</vt:lpstr>
      <vt:lpstr>Jedz warzywa i owoce aby być zdrowym.</vt:lpstr>
      <vt:lpstr>Zawsze myj zęby rano i wieczorem.</vt:lpstr>
      <vt:lpstr>Nie pal papierosów ani nie pij piwa. To może być szkodliwe dla zdrowia!</vt:lpstr>
      <vt:lpstr>Prezentację wykonał </vt:lpstr>
      <vt:lpstr>Wykorzystano muzykę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 choruj !</dc:title>
  <dc:creator>szymon</dc:creator>
  <cp:lastModifiedBy>szymon</cp:lastModifiedBy>
  <cp:revision>4</cp:revision>
  <dcterms:created xsi:type="dcterms:W3CDTF">2017-03-24T16:46:59Z</dcterms:created>
  <dcterms:modified xsi:type="dcterms:W3CDTF">2017-03-29T18:55:53Z</dcterms:modified>
</cp:coreProperties>
</file>